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4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D245B-472C-4666-8D9F-8AC115C678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5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A4FC2-BC0E-4586-A7AA-3AEEA15297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3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46D60-0637-4BF7-9F43-C5712D7B81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FDCFD-1DBC-461A-B06D-5D4BDEE435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34F91-2AC7-45FA-8A2A-08C4B960FA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8C411-72AF-4BD7-8BEE-6203A77A58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A0D19-B838-4058-805A-EDD65E2B57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77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1638C-B461-43E8-B365-B7359D88B9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0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68F97-D98A-4955-A90C-F7CF6A2357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61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D095F-1939-4898-B86E-1BF288A3E6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8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952AD-540D-4882-8F72-ECBB5B6D13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5F0621-2776-4EF7-9486-9B98920D37C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940425" y="188913"/>
            <a:ext cx="2879725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/>
              <a:t>Sales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00338" y="3860800"/>
            <a:ext cx="2879725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/>
              <a:t>Accounts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940425" y="5013325"/>
            <a:ext cx="2879725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/>
              <a:t>Fulfilment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40425" y="2565400"/>
            <a:ext cx="28797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/>
              <a:t>Kitchens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700338" y="1341438"/>
            <a:ext cx="28797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/>
              <a:t>Management</a:t>
            </a:r>
          </a:p>
        </p:txBody>
      </p:sp>
      <p:pic>
        <p:nvPicPr>
          <p:cNvPr id="2075" name="Picture 27" descr="chil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97" t="-321451" r="-5333" b="-8781"/>
          <a:stretch>
            <a:fillRect/>
          </a:stretch>
        </p:blipFill>
        <p:spPr bwMode="auto">
          <a:xfrm>
            <a:off x="179388" y="188913"/>
            <a:ext cx="2232025" cy="626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2698750" y="188913"/>
            <a:ext cx="288131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/>
              <a:t>Company Organisation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083300" y="1270000"/>
            <a:ext cx="24495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60001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Sales Executives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083300" y="1773238"/>
            <a:ext cx="2492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60001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Field Sales Executives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83300" y="765175"/>
            <a:ext cx="24495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60001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Sales Manager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843213" y="1989138"/>
            <a:ext cx="24495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/>
              <a:t>Managing Director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843213" y="2997200"/>
            <a:ext cx="2454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Secretaries/Assistants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843213" y="2493963"/>
            <a:ext cx="24495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/>
              <a:t>Marketing Manager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083300" y="3141663"/>
            <a:ext cx="244951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Head Chef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083300" y="3646488"/>
            <a:ext cx="244951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Chefs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083300" y="4149725"/>
            <a:ext cx="24495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Kitchen Assistants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011863" y="5516563"/>
            <a:ext cx="25209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Deliveries Manager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011863" y="6019800"/>
            <a:ext cx="25193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Clerks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844800" y="4437063"/>
            <a:ext cx="24479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IT Director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844800" y="4940300"/>
            <a:ext cx="24479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Financial Director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844800" y="5445125"/>
            <a:ext cx="24479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Credit Controllers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844800" y="5948363"/>
            <a:ext cx="24479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/>
              <a:t>Clerks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GTSLearning International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Chillis Departmental Structure</dc:title>
  <dc:creator>David Martin</dc:creator>
  <cp:lastModifiedBy>Narina Horn</cp:lastModifiedBy>
  <cp:revision>4</cp:revision>
  <dcterms:created xsi:type="dcterms:W3CDTF">2003-05-24T15:52:31Z</dcterms:created>
  <dcterms:modified xsi:type="dcterms:W3CDTF">2010-11-05T05:29:55Z</dcterms:modified>
</cp:coreProperties>
</file>