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49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102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0DB200-3617-4B15-B044-FDE5F0C6817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266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38D73F-89C2-4A4D-A475-532CB7773882}" type="slidenum">
              <a:rPr lang="en-GB"/>
              <a:pPr/>
              <a:t>1</a:t>
            </a:fld>
            <a:endParaRPr lang="en-GB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20mins for summer; 30mins winter section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E5B3AE-5290-4842-82D0-34ACD11C4637}" type="slidenum">
              <a:rPr lang="en-GB"/>
              <a:pPr/>
              <a:t>2</a:t>
            </a:fld>
            <a:endParaRPr lang="en-GB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338716-1401-4995-A1B7-12EDCE9BE30B}" type="slidenum">
              <a:rPr lang="en-GB"/>
              <a:pPr/>
              <a:t>3</a:t>
            </a:fld>
            <a:endParaRPr lang="en-GB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374333-6AC7-4C99-A6D6-9E9E5472FD45}" type="slidenum">
              <a:rPr lang="en-GB"/>
              <a:pPr/>
              <a:t>4</a:t>
            </a:fld>
            <a:endParaRPr lang="en-GB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F7D9CB-BDB0-4FE3-92B3-3FF809FE1C55}" type="slidenum">
              <a:rPr lang="en-GB"/>
              <a:pPr/>
              <a:t>5</a:t>
            </a:fld>
            <a:endParaRPr lang="en-GB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Special discounts through March plus increased commission for sales if targets met. Details will be posted to intranet site from beginning next week.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35F65-A480-4F31-8E6C-AA7AE980978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74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C9A3A-8474-4365-9F83-86B7D0AADB5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87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F0B1B-1722-45B3-BE75-419F44D4775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924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89FF8-3820-44FF-BE7E-DF3E0081EFA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34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F8E55-4662-4885-8709-8C9C05C0E45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44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47F7E-0C8A-43ED-AC57-6EC13D20B8F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53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1CBCA-FA8F-494C-ACCF-18553C54533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903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83F8E-C698-4CC8-B077-1911D0852F2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11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90393-43AE-4916-81C5-55DC741C1FB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481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89899-3721-41A2-9F52-8042329D28F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968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AB9B7-216C-40D5-AE15-8342276DD1F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91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047234-9FDC-4C9E-8061-F06AACED39C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Holiday Destinations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David Martin</a:t>
            </a:r>
            <a:br>
              <a:rPr lang="en-GB"/>
            </a:br>
            <a:fld id="{FCA314AC-1758-4175-B329-DFBE708470B7}" type="datetime2">
              <a:rPr lang="en-GB"/>
              <a:pPr/>
              <a:t>Friday, 05 November 2010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Summer Sun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MAINLAND SPAIN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Estarrit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Sitges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Nerja</a:t>
            </a:r>
          </a:p>
          <a:p>
            <a:pPr>
              <a:lnSpc>
                <a:spcPct val="80000"/>
              </a:lnSpc>
            </a:pPr>
            <a:r>
              <a:rPr lang="en-US" sz="2000"/>
              <a:t>MAJORCA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Puerto de Soller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Porto Cristo</a:t>
            </a:r>
          </a:p>
          <a:p>
            <a:pPr>
              <a:lnSpc>
                <a:spcPct val="80000"/>
              </a:lnSpc>
            </a:pPr>
            <a:r>
              <a:rPr lang="en-US" sz="2000"/>
              <a:t>ITALY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Sorrento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Puerto de Alcudia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Amalfi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Minori</a:t>
            </a:r>
          </a:p>
          <a:p>
            <a:pPr>
              <a:lnSpc>
                <a:spcPct val="80000"/>
              </a:lnSpc>
            </a:pPr>
            <a:r>
              <a:rPr lang="en-US" sz="2000"/>
              <a:t>IBIZA/FORMENTERA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Es Canas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Santa Eulalia</a:t>
            </a:r>
          </a:p>
          <a:p>
            <a:pPr lvl="1"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endParaRPr lang="en-US" sz="200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CORFU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Acharavi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Roda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Sidari</a:t>
            </a:r>
          </a:p>
          <a:p>
            <a:pPr>
              <a:lnSpc>
                <a:spcPct val="80000"/>
              </a:lnSpc>
            </a:pPr>
            <a:r>
              <a:rPr lang="en-US" sz="2000"/>
              <a:t>RHODES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Ixia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Rhodes Town</a:t>
            </a:r>
          </a:p>
          <a:p>
            <a:pPr>
              <a:lnSpc>
                <a:spcPct val="80000"/>
              </a:lnSpc>
            </a:pPr>
            <a:r>
              <a:rPr lang="en-US" sz="2000"/>
              <a:t>SICILY AND SARDINIA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Taormina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Alghero</a:t>
            </a:r>
          </a:p>
          <a:p>
            <a:pPr>
              <a:lnSpc>
                <a:spcPct val="80000"/>
              </a:lnSpc>
            </a:pPr>
            <a:r>
              <a:rPr lang="en-US" sz="2000"/>
              <a:t>CRETE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Rethymnon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Aghios Nikolaos</a:t>
            </a:r>
          </a:p>
          <a:p>
            <a:pPr>
              <a:lnSpc>
                <a:spcPct val="80000"/>
              </a:lnSpc>
            </a:pPr>
            <a:endParaRPr lang="en-GB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Winter Sun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400"/>
              <a:t>West Indies</a:t>
            </a:r>
          </a:p>
          <a:p>
            <a:r>
              <a:rPr lang="en-GB" sz="2400"/>
              <a:t>Indian Ocean</a:t>
            </a:r>
          </a:p>
          <a:p>
            <a:r>
              <a:rPr lang="en-GB" sz="2400"/>
              <a:t>South East Asia</a:t>
            </a:r>
          </a:p>
          <a:p>
            <a:r>
              <a:rPr lang="en-GB" sz="2400"/>
              <a:t>Australasia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/>
            <a:r>
              <a:rPr lang="en-GB" sz="2000"/>
              <a:t>Bahamas</a:t>
            </a:r>
          </a:p>
          <a:p>
            <a:pPr lvl="1"/>
            <a:r>
              <a:rPr lang="en-GB" sz="2000"/>
              <a:t>Barbados</a:t>
            </a:r>
          </a:p>
          <a:p>
            <a:pPr lvl="1"/>
            <a:r>
              <a:rPr lang="en-GB" sz="2000"/>
              <a:t>Bermuda</a:t>
            </a:r>
          </a:p>
          <a:p>
            <a:pPr lvl="1"/>
            <a:r>
              <a:rPr lang="en-GB" sz="2000"/>
              <a:t>Jamaica</a:t>
            </a:r>
          </a:p>
          <a:p>
            <a:pPr lvl="1"/>
            <a:r>
              <a:rPr lang="en-GB" sz="2000"/>
              <a:t>St Lucia</a:t>
            </a:r>
          </a:p>
          <a:p>
            <a:pPr lvl="1"/>
            <a:r>
              <a:rPr lang="en-GB" sz="2000"/>
              <a:t>Seychelles</a:t>
            </a:r>
          </a:p>
          <a:p>
            <a:pPr lvl="1"/>
            <a:r>
              <a:rPr lang="en-GB" sz="2000"/>
              <a:t>Mauritius</a:t>
            </a:r>
          </a:p>
          <a:p>
            <a:pPr lvl="1"/>
            <a:r>
              <a:rPr lang="en-GB" sz="2000"/>
              <a:t>Maldives</a:t>
            </a:r>
          </a:p>
          <a:p>
            <a:pPr lvl="1"/>
            <a:r>
              <a:rPr lang="en-GB" sz="2000"/>
              <a:t>Australia</a:t>
            </a:r>
          </a:p>
          <a:p>
            <a:pPr lvl="1"/>
            <a:r>
              <a:rPr lang="en-GB" sz="2000"/>
              <a:t>Indonesia</a:t>
            </a:r>
          </a:p>
          <a:p>
            <a:pPr lvl="1"/>
            <a:r>
              <a:rPr lang="en-GB" sz="2000"/>
              <a:t>Thailand</a:t>
            </a:r>
          </a:p>
          <a:p>
            <a:pPr lvl="1"/>
            <a:r>
              <a:rPr lang="en-GB" sz="2000"/>
              <a:t>Vietnam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Thailand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Welcome to the Land of Smiles</a:t>
            </a:r>
          </a:p>
          <a:p>
            <a:r>
              <a:rPr lang="en-GB"/>
              <a:t>Ancient and Modern Bangkok</a:t>
            </a:r>
          </a:p>
          <a:p>
            <a:r>
              <a:rPr lang="en-GB"/>
              <a:t>Lie Low in the Islands</a:t>
            </a:r>
          </a:p>
          <a:p>
            <a:r>
              <a:rPr lang="en-GB"/>
              <a:t>Three Sides to Every Story: Thailand and the Golden Triangle</a:t>
            </a:r>
          </a:p>
          <a:p>
            <a:r>
              <a:rPr lang="en-GB"/>
              <a:t>All Thailand Tours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Vietnam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Explore the most mysterious and least well-known country of South East Asia</a:t>
            </a:r>
          </a:p>
          <a:p>
            <a:pPr lvl="1"/>
            <a:r>
              <a:rPr lang="en-GB"/>
              <a:t>Hanoi to the Bay – from Lakeside to Seaside</a:t>
            </a:r>
          </a:p>
          <a:p>
            <a:pPr lvl="1"/>
            <a:r>
              <a:rPr lang="en-GB"/>
              <a:t>Many Different Hues – 3 Nights in the Imperial City</a:t>
            </a:r>
          </a:p>
          <a:p>
            <a:pPr lvl="1"/>
            <a:r>
              <a:rPr lang="en-GB"/>
              <a:t>Ocean Dunes – Relax in this Beautiful Seaside Resort</a:t>
            </a:r>
          </a:p>
          <a:p>
            <a:pPr lvl="1"/>
            <a:r>
              <a:rPr lang="en-GB"/>
              <a:t>So Long Saigon – Say Goodbye after 2 Nights in the Cosmopolitan Capital</a:t>
            </a:r>
          </a:p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190</Words>
  <Application>Microsoft Office PowerPoint</Application>
  <PresentationFormat>On-screen Show (4:3)</PresentationFormat>
  <Paragraphs>67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Default Design</vt:lpstr>
      <vt:lpstr>Holiday Destinations</vt:lpstr>
      <vt:lpstr>Summer Sun</vt:lpstr>
      <vt:lpstr>Winter Sun</vt:lpstr>
      <vt:lpstr>Thailand</vt:lpstr>
      <vt:lpstr>Vietnam</vt:lpstr>
    </vt:vector>
  </TitlesOfParts>
  <Company>GTSLearning International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Holiday Destinations</dc:title>
  <dc:creator>J Pengelly</dc:creator>
  <cp:lastModifiedBy>Narina Horn</cp:lastModifiedBy>
  <cp:revision>5</cp:revision>
  <dcterms:created xsi:type="dcterms:W3CDTF">2002-12-10T05:51:45Z</dcterms:created>
  <dcterms:modified xsi:type="dcterms:W3CDTF">2010-11-05T05:30:15Z</dcterms:modified>
</cp:coreProperties>
</file>