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54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 autoAdjust="0"/>
    <p:restoredTop sz="94774" autoAdjust="0"/>
  </p:normalViewPr>
  <p:slideViewPr>
    <p:cSldViewPr>
      <p:cViewPr>
        <p:scale>
          <a:sx n="50" d="100"/>
          <a:sy n="50" d="100"/>
        </p:scale>
        <p:origin x="-2309" y="-6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2150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D438F860-D736-4EB3-BEE9-4D1D6D8017B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67036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2F48A76-2BC0-4432-87C9-5922FF2524CA}" type="datetime4">
              <a:rPr lang="en-GB"/>
              <a:pPr/>
              <a:t>05 November 2010</a:t>
            </a:fld>
            <a:endParaRPr lang="en-GB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New Season Products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84AE54F-FCBF-41E4-884D-C73A400FB12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24583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  <a:gd name="T0" fmla="*/ 0 w 1000"/>
              <a:gd name="T1" fmla="*/ 0 h 1000"/>
              <a:gd name="T2" fmla="*/ 618 w 1000"/>
              <a:gd name="T3" fmla="*/ 0 h 1000"/>
              <a:gd name="T4" fmla="*/ 618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2FB603-0C91-4910-8D0E-494328694385}" type="datetime4">
              <a:rPr lang="en-GB"/>
              <a:pPr/>
              <a:t>05 November 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New Season Products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F5B259-B19B-4B92-9A45-D62503AB722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592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E8FBD7-3102-4E5F-B420-1ADD8BB42357}" type="datetime4">
              <a:rPr lang="en-GB"/>
              <a:pPr/>
              <a:t>05 November 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New Season Products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0D1463-9EF2-4F87-BC58-335A18AC15F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7132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1BC4B27B-2A85-478F-ACA8-041676685256}" type="datetime4">
              <a:rPr lang="en-GB"/>
              <a:pPr/>
              <a:t>05 November 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New Season Products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44969F6C-35BE-4CC8-AC91-7C13FA1A28B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0649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95BCA9-6650-4FA6-961E-4873F37F68F0}" type="datetime4">
              <a:rPr lang="en-GB"/>
              <a:pPr/>
              <a:t>05 November 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New Season Products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EAA73B-6512-43C8-8BB9-2CC7599A7CA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536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F84F98F-FB1C-47BC-867E-C10952DA93E7}" type="datetime4">
              <a:rPr lang="en-GB"/>
              <a:pPr/>
              <a:t>05 November 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New Season Products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F7811D-4002-4D3D-8482-36A719E4197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0677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A9E894-63D7-4EAF-AEFA-3A11E2B4CB8B}" type="datetime4">
              <a:rPr lang="en-GB"/>
              <a:pPr/>
              <a:t>05 November 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New Season Products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577DD5-AD43-4A8D-8721-960F9B5E4CB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995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FB1CA0-BDEE-476F-A3B3-5CF1C1862FC3}" type="datetime4">
              <a:rPr lang="en-GB"/>
              <a:pPr/>
              <a:t>05 November 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New Season Products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3CC8D0-9C56-4D2F-A901-5185237E58E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9222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A8C34D-A0CC-4D94-8062-72BD9EA429AB}" type="datetime4">
              <a:rPr lang="en-GB"/>
              <a:pPr/>
              <a:t>05 November 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New Season Products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41A564-7D44-464B-A4A0-6A4A1A1D3F0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360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0EA47D-58C6-4F11-A0F4-CF67FEFC485B}" type="datetime4">
              <a:rPr lang="en-GB"/>
              <a:pPr/>
              <a:t>05 November 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New Season Products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654155-2C30-4136-B5AE-28E6FCA2036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8149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7C01A9-EB37-4306-9ECD-9AC15DE7E529}" type="datetime4">
              <a:rPr lang="en-GB"/>
              <a:pPr/>
              <a:t>05 November 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New Season Products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BD9CD7-2A1F-40DE-8EAA-509BC77A017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153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B8AD1A-37BC-40ED-9BCF-ACC204DEBB58}" type="datetime4">
              <a:rPr lang="en-GB"/>
              <a:pPr/>
              <a:t>05 November 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New Season Products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24BAAE-3E17-4631-8D53-458592D0249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825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3556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  <a:gd name="T0" fmla="*/ 0 w 1000"/>
              <a:gd name="T1" fmla="*/ 0 h 1000"/>
              <a:gd name="T2" fmla="*/ 585 w 1000"/>
              <a:gd name="T3" fmla="*/ 0 h 1000"/>
              <a:gd name="T4" fmla="*/ 585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ZA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3F58DEDB-1D37-4280-B4B8-88B7F06C3443}" type="datetime4">
              <a:rPr lang="en-GB"/>
              <a:pPr/>
              <a:t>05 November 2010</a:t>
            </a:fld>
            <a:endParaRPr lang="en-GB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r>
              <a:rPr lang="en-GB"/>
              <a:t>New Season Products</a:t>
            </a:r>
          </a:p>
        </p:txBody>
      </p:sp>
      <p:sp>
        <p:nvSpPr>
          <p:cNvPr id="2356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B61AA57-DE2F-4EEB-891E-A1AD232BCE84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  <p:sldLayoutId id="2147483666" r:id="rId12"/>
  </p:sldLayoutIdLst>
  <p:timing>
    <p:tnLst>
      <p:par>
        <p:cTn id="1" dur="indefinite" restart="never" nodeType="tmRoot"/>
      </p:par>
    </p:tnLst>
  </p:timing>
  <p:hf hdr="0"/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oechillis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hili logo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188" y="214313"/>
            <a:ext cx="1928812" cy="143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New Season Products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Lorraine Shaw</a:t>
            </a:r>
          </a:p>
          <a:p>
            <a:r>
              <a:rPr lang="en-GB"/>
              <a:t>Communications Manager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D3AAC-EFC7-4F81-AEB9-9DDAC6B0F662}" type="datetime4">
              <a:rPr lang="en-GB"/>
              <a:pPr/>
              <a:t>05 November 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New Season Products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19DA3-8ECE-4A96-BED8-13B70E07D96D}" type="slidenum">
              <a:rPr lang="en-GB"/>
              <a:pPr/>
              <a:t>1</a:t>
            </a:fld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Chilli Meals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Chilli Meals combine the best home-cooked flavours with total ease of preparation for you and your staff</a:t>
            </a:r>
          </a:p>
          <a:p>
            <a:r>
              <a:rPr lang="en-GB"/>
              <a:t>For our new meals, we've been inspired by the freshness and simplicity of Mediterranean cooking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CB4B4-B968-44E0-9B9B-A5563CC05CB5}" type="datetime4">
              <a:rPr lang="en-GB"/>
              <a:pPr/>
              <a:t>05 November 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New Season Products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B767A-5B01-49DF-AA71-2DEB9D94C529}" type="slidenum">
              <a:rPr lang="en-GB"/>
              <a:pPr/>
              <a:t>2</a:t>
            </a:fld>
            <a:endParaRPr lang="en-GB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New Additions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z="2600"/>
              <a:t>Chicken and Garlic Pasta</a:t>
            </a:r>
          </a:p>
          <a:p>
            <a:r>
              <a:rPr lang="en-GB" sz="2600"/>
              <a:t>Tomato and Red Onion Tart</a:t>
            </a:r>
          </a:p>
          <a:p>
            <a:r>
              <a:rPr lang="en-GB" sz="2600"/>
              <a:t>Tomato, Basil and Garlic Tart</a:t>
            </a:r>
          </a:p>
          <a:p>
            <a:r>
              <a:rPr lang="en-GB" sz="2600"/>
              <a:t>Ham and Onion Cream Tart</a:t>
            </a:r>
          </a:p>
        </p:txBody>
      </p:sp>
      <p:pic>
        <p:nvPicPr>
          <p:cNvPr id="4107" name="Picture 11" descr="chili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18300" y="908050"/>
            <a:ext cx="1057275" cy="5060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0BF80-644F-464A-B72E-035997319CBF}" type="datetime4">
              <a:rPr lang="en-GB"/>
              <a:pPr/>
              <a:t>05 November 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New Season Products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E1CAB-1849-4D8A-9453-B4C5F7A901AD}" type="slidenum">
              <a:rPr lang="en-GB"/>
              <a:pPr/>
              <a:t>3</a:t>
            </a:fld>
            <a:endParaRPr lang="en-GB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Offer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Three-for-Two Introductory Offer</a:t>
            </a:r>
          </a:p>
          <a:p>
            <a:r>
              <a:rPr lang="en-GB"/>
              <a:t>Available to the first 100 customers to place an order in December 2003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3AA32-7207-44C1-B9FC-A63DBE85858E}" type="datetime4">
              <a:rPr lang="en-GB"/>
              <a:pPr/>
              <a:t>05 November 2010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New Season Products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3FE57-07E9-432D-AE1E-D1FD0BB02BE9}" type="slidenum">
              <a:rPr lang="en-GB"/>
              <a:pPr/>
              <a:t>4</a:t>
            </a:fld>
            <a:endParaRPr lang="en-GB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Ordering</a:t>
            </a:r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If you don't already have a Customer Account with us, to order:</a:t>
            </a:r>
          </a:p>
          <a:p>
            <a:pPr lvl="1"/>
            <a:r>
              <a:rPr lang="en-GB"/>
              <a:t>Simply phone 0800 540 540 to speak to a Sales Advisor</a:t>
            </a:r>
          </a:p>
          <a:p>
            <a:pPr lvl="1"/>
            <a:r>
              <a:rPr lang="en-GB"/>
              <a:t>Buy online at our website  </a:t>
            </a:r>
            <a:r>
              <a:rPr lang="en-GB">
                <a:hlinkClick r:id="rId2"/>
              </a:rPr>
              <a:t>www.joechillis.com</a:t>
            </a:r>
            <a:endParaRPr lang="en-GB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 rot="-1985605">
            <a:off x="5867400" y="4292600"/>
            <a:ext cx="31051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2400">
                <a:solidFill>
                  <a:schemeClr val="accent2"/>
                </a:solidFill>
              </a:rPr>
              <a:t>Chilli Meals – First for quality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140</TotalTime>
  <Words>139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Verdana</vt:lpstr>
      <vt:lpstr>Times New Roman</vt:lpstr>
      <vt:lpstr>Wingdings</vt:lpstr>
      <vt:lpstr>Profile</vt:lpstr>
      <vt:lpstr>New Season Products</vt:lpstr>
      <vt:lpstr>Chilli Meals</vt:lpstr>
      <vt:lpstr>New Additions</vt:lpstr>
      <vt:lpstr>Offer</vt:lpstr>
      <vt:lpstr>Ordering</vt:lpstr>
    </vt:vector>
  </TitlesOfParts>
  <Company>CourseWare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Season Products</dc:title>
  <dc:creator>James Minter</dc:creator>
  <cp:lastModifiedBy>Narina Horn</cp:lastModifiedBy>
  <cp:revision>10</cp:revision>
  <dcterms:created xsi:type="dcterms:W3CDTF">2001-05-08T20:12:25Z</dcterms:created>
  <dcterms:modified xsi:type="dcterms:W3CDTF">2010-11-05T05:31:20Z</dcterms:modified>
</cp:coreProperties>
</file>