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774" autoAdjust="0"/>
  </p:normalViewPr>
  <p:slideViewPr>
    <p:cSldViewPr>
      <p:cViewPr>
        <p:scale>
          <a:sx n="50" d="100"/>
          <a:sy n="50" d="100"/>
        </p:scale>
        <p:origin x="-2309" y="-6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0" cy="7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A67E6-C58B-4650-A047-DD11B66F5BC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949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2ECB80-E341-470D-B56E-23D2BCC7FA1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716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14849-A18C-43CE-8864-981E8C9E575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9638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4616B28-097C-4681-A23B-27F1E14FFCE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673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26031-3FDD-452F-8982-1CE2A45B5A0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020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F6D08-BEE9-4284-8631-D6CD877B2FF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153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685D7C-CEDA-4645-A958-07BCC1EB376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837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DCBA2-5203-4934-B44D-34D46697861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673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F701F-D538-4A77-BB44-A2048DD93A2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424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283001-A8AB-4C20-B6F4-CD1665C4414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817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F94B9-0ADA-4416-9B01-A87F6DE64B1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643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1030F3-4AC0-4EE2-8307-4E512E27657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694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599F6BA-89CD-42E6-9CC6-69196CEF6C88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echillis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hili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285750"/>
            <a:ext cx="2786063" cy="206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>
                <a:solidFill>
                  <a:srgbClr val="FF0000"/>
                </a:solidFill>
              </a:rPr>
              <a:t>New Season Products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>
                <a:latin typeface="Bookman Old Style" pitchFamily="18" charset="0"/>
              </a:rPr>
              <a:t>Lorraine Shaw</a:t>
            </a:r>
          </a:p>
          <a:p>
            <a:r>
              <a:rPr lang="en-GB">
                <a:latin typeface="Bookman Old Style" pitchFamily="18" charset="0"/>
              </a:rPr>
              <a:t>Communications Manager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>
                <a:solidFill>
                  <a:srgbClr val="FF0000"/>
                </a:solidFill>
              </a:rPr>
              <a:t>CHILLI MEALS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SzPct val="80000"/>
              <a:buFont typeface="Webdings" pitchFamily="18" charset="2"/>
              <a:buChar char=","/>
            </a:pPr>
            <a:r>
              <a:rPr lang="en-GB">
                <a:latin typeface="Book Antiqua" pitchFamily="18" charset="0"/>
                <a:cs typeface="Times New Roman" pitchFamily="18" charset="0"/>
              </a:rPr>
              <a:t>Chilli Meals combine the best home-cooked flavours with total ease of preparation for you and your staff</a:t>
            </a:r>
          </a:p>
          <a:p>
            <a:pPr>
              <a:buClr>
                <a:srgbClr val="FF0000"/>
              </a:buClr>
              <a:buSzPct val="80000"/>
              <a:buFont typeface="Webdings" pitchFamily="18" charset="2"/>
              <a:buChar char=","/>
            </a:pPr>
            <a:r>
              <a:rPr lang="en-GB">
                <a:latin typeface="Book Antiqua" pitchFamily="18" charset="0"/>
                <a:cs typeface="Times New Roman" pitchFamily="18" charset="0"/>
              </a:rPr>
              <a:t>For our new meals, we've been inspired by the freshness and simplicity of Mediterranean cooking</a:t>
            </a:r>
            <a:endParaRPr lang="en-GB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>
                <a:solidFill>
                  <a:srgbClr val="FF0000"/>
                </a:solidFill>
              </a:rPr>
              <a:t>NEW ADDITIONS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>
              <a:lnSpc>
                <a:spcPct val="125000"/>
              </a:lnSpc>
              <a:buClr>
                <a:schemeClr val="tx1"/>
              </a:buClr>
              <a:buFontTx/>
              <a:buAutoNum type="arabicParenR"/>
            </a:pPr>
            <a:r>
              <a:rPr lang="en-GB" sz="2400">
                <a:latin typeface="Book Antiqua" pitchFamily="18" charset="0"/>
                <a:cs typeface="Times New Roman" pitchFamily="18" charset="0"/>
              </a:rPr>
              <a:t>Chicken and Garlic Pasta</a:t>
            </a:r>
          </a:p>
          <a:p>
            <a:pPr marL="533400" indent="-533400">
              <a:lnSpc>
                <a:spcPct val="125000"/>
              </a:lnSpc>
              <a:buClr>
                <a:schemeClr val="tx1"/>
              </a:buClr>
              <a:buFontTx/>
              <a:buAutoNum type="arabicParenR"/>
            </a:pPr>
            <a:r>
              <a:rPr lang="en-GB" sz="2400">
                <a:latin typeface="Book Antiqua" pitchFamily="18" charset="0"/>
                <a:cs typeface="Times New Roman" pitchFamily="18" charset="0"/>
              </a:rPr>
              <a:t>Tomato and Red Onion Tart</a:t>
            </a:r>
          </a:p>
          <a:p>
            <a:pPr marL="533400" indent="-533400">
              <a:lnSpc>
                <a:spcPct val="125000"/>
              </a:lnSpc>
              <a:buClr>
                <a:schemeClr val="tx1"/>
              </a:buClr>
              <a:buFontTx/>
              <a:buAutoNum type="arabicParenR"/>
            </a:pPr>
            <a:r>
              <a:rPr lang="en-GB" sz="2400">
                <a:latin typeface="Book Antiqua" pitchFamily="18" charset="0"/>
                <a:cs typeface="Times New Roman" pitchFamily="18" charset="0"/>
              </a:rPr>
              <a:t>Tomato, Basil and Garlic Tart</a:t>
            </a:r>
          </a:p>
          <a:p>
            <a:pPr marL="533400" indent="-533400">
              <a:lnSpc>
                <a:spcPct val="125000"/>
              </a:lnSpc>
              <a:buClr>
                <a:schemeClr val="tx1"/>
              </a:buClr>
              <a:buFontTx/>
              <a:buAutoNum type="arabicParenR"/>
            </a:pPr>
            <a:r>
              <a:rPr lang="en-GB" sz="2400">
                <a:latin typeface="Book Antiqua" pitchFamily="18" charset="0"/>
                <a:cs typeface="Times New Roman" pitchFamily="18" charset="0"/>
              </a:rPr>
              <a:t>Ham and Onion Cream Tart</a:t>
            </a:r>
          </a:p>
        </p:txBody>
      </p:sp>
      <p:pic>
        <p:nvPicPr>
          <p:cNvPr id="4105" name="Picture 9" descr="chili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54213" y="1357313"/>
            <a:ext cx="1044575" cy="5010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>
                <a:solidFill>
                  <a:srgbClr val="FF0000"/>
                </a:solidFill>
              </a:rPr>
              <a:t>OFFER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SzPct val="80000"/>
              <a:buFont typeface="Webdings" pitchFamily="18" charset="2"/>
              <a:buChar char=","/>
            </a:pPr>
            <a:r>
              <a:rPr lang="en-GB">
                <a:latin typeface="Book Antiqua" pitchFamily="18" charset="0"/>
              </a:rPr>
              <a:t>Three-for-Two Introductory Offer</a:t>
            </a:r>
          </a:p>
          <a:p>
            <a:pPr>
              <a:buClr>
                <a:srgbClr val="FF0000"/>
              </a:buClr>
              <a:buSzPct val="80000"/>
              <a:buFont typeface="Webdings" pitchFamily="18" charset="2"/>
              <a:buChar char=","/>
            </a:pPr>
            <a:r>
              <a:rPr lang="en-GB">
                <a:latin typeface="Book Antiqua" pitchFamily="18" charset="0"/>
              </a:rPr>
              <a:t>Available to the first 100 customers to place an order in December 2000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>
                <a:solidFill>
                  <a:srgbClr val="FF0000"/>
                </a:solidFill>
              </a:rPr>
              <a:t>ORDERING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40000"/>
              </a:spcBef>
              <a:spcAft>
                <a:spcPct val="40000"/>
              </a:spcAft>
            </a:pPr>
            <a:r>
              <a:rPr lang="en-GB">
                <a:latin typeface="Book Antiqua" pitchFamily="18" charset="0"/>
              </a:rPr>
              <a:t>If you don't already have a Customer Account with us, to order:</a:t>
            </a:r>
          </a:p>
          <a:p>
            <a:pPr lvl="1">
              <a:spcBef>
                <a:spcPct val="40000"/>
              </a:spcBef>
              <a:spcAft>
                <a:spcPct val="40000"/>
              </a:spcAft>
            </a:pPr>
            <a:r>
              <a:rPr lang="en-GB">
                <a:latin typeface="Book Antiqua" pitchFamily="18" charset="0"/>
              </a:rPr>
              <a:t>Simply phone 0800 540 540 to speak to a Sales Advisor</a:t>
            </a:r>
          </a:p>
          <a:p>
            <a:pPr lvl="1">
              <a:spcBef>
                <a:spcPct val="40000"/>
              </a:spcBef>
              <a:spcAft>
                <a:spcPct val="40000"/>
              </a:spcAft>
            </a:pPr>
            <a:r>
              <a:rPr lang="en-GB">
                <a:latin typeface="Book Antiqua" pitchFamily="18" charset="0"/>
              </a:rPr>
              <a:t>Buy online at our website  </a:t>
            </a:r>
            <a:r>
              <a:rPr lang="en-GB" u="sng">
                <a:latin typeface="Book Antiqua" pitchFamily="18" charset="0"/>
                <a:hlinkClick r:id="rId2"/>
              </a:rPr>
              <a:t>www.joechillis.com</a:t>
            </a:r>
            <a:endParaRPr lang="en-GB" u="sng">
              <a:latin typeface="Book Antiqua" pitchFamily="18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 rot="-1985605">
            <a:off x="6154738" y="5751513"/>
            <a:ext cx="310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/>
              <a:t>Chilli Meals – First for quality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Words>119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Bookman Old Style</vt:lpstr>
      <vt:lpstr>Book Antiqua</vt:lpstr>
      <vt:lpstr>Times New Roman</vt:lpstr>
      <vt:lpstr>Webdings</vt:lpstr>
      <vt:lpstr>Default Design</vt:lpstr>
      <vt:lpstr>New Season Products</vt:lpstr>
      <vt:lpstr>CHILLI MEALS</vt:lpstr>
      <vt:lpstr>NEW ADDITIONS</vt:lpstr>
      <vt:lpstr>OFFER</vt:lpstr>
      <vt:lpstr>ORDERING</vt:lpstr>
    </vt:vector>
  </TitlesOfParts>
  <Company>CourseWare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Season Products</dc:title>
  <dc:creator>James Minter</dc:creator>
  <cp:lastModifiedBy>Narina Horn</cp:lastModifiedBy>
  <cp:revision>8</cp:revision>
  <dcterms:created xsi:type="dcterms:W3CDTF">2001-05-08T20:12:25Z</dcterms:created>
  <dcterms:modified xsi:type="dcterms:W3CDTF">2010-11-05T05:31:41Z</dcterms:modified>
</cp:coreProperties>
</file>