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92" autoAdjust="0"/>
  </p:normalViewPr>
  <p:slideViewPr>
    <p:cSldViewPr>
      <p:cViewPr>
        <p:scale>
          <a:sx n="50" d="100"/>
          <a:sy n="50" d="100"/>
        </p:scale>
        <p:origin x="-2309" y="-6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E596DED-0253-4B83-8647-B46BF3CF0DF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223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C2C29B-A88B-429D-AC36-15501F1CE376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97FE3E7-3A95-41F7-B451-001DDE00798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41C456-1C28-47B2-8B37-A9AE089A6BB1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D918D-D8FC-4C03-9F01-D5375663E55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98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30124F-1D34-4A2E-AC6B-25196AF53DDA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87F39-A8F0-4D08-A7FF-0D598E64DE9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704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68B3953C-4655-4FF2-A0DF-3FD628E48541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6C51CF66-5AD5-485E-BC26-EE94CCC6BB3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963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4B19A9-F807-48D1-A4D3-7A326932CBF9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6BC27-F385-4107-BE22-EB96B9F195D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17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D89314-5847-4AA9-9D78-EFEEFD97638D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FB437-F69F-41A1-BA28-FAB35F6F76F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42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B96EEE-D24C-4C74-B462-50597419E071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9A2B5-2302-4A66-A0B9-58463F889F3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029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E283C7-65A8-4E63-9358-28B86F0E449E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94016-7184-4304-80E9-528624C2B09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73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3429A6-5667-47EE-9E30-D56BDF8C9CCE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BD08C-BE28-4760-8E59-147B77BE148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62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A52107-AFC0-4BA8-876E-AE8A2B4ADCA0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6202C-FE3E-4540-999D-4BD7130B728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54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F0D40A-781B-4763-B3EB-3C5458CB6A7A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2770D-1598-4C6A-88FE-261E2600275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74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CE7D7A-6301-4BEA-9470-DD6892C9B051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7B4F3-D05C-40AE-9373-349C2A2B522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03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53697BF-E878-4611-976A-935690D6F057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80BC6D-1F63-4D51-B7D3-6B166905451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chilli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hili log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214313"/>
            <a:ext cx="1928812" cy="143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New Season Products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Lorraine Shaw</a:t>
            </a:r>
          </a:p>
          <a:p>
            <a:r>
              <a:rPr lang="en-GB"/>
              <a:t>Communications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4F97-1B8B-41E4-AF06-59F1CF3A9A48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New Season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C891-00BD-4177-B910-D3295548C130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Chilli Meals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Chilli Meals combine the best home-cooked flavours with total ease of preparation for you and your staff</a:t>
            </a:r>
          </a:p>
          <a:p>
            <a:r>
              <a:rPr lang="en-GB"/>
              <a:t>For our new meals, we've been inspired by the freshness and simplicity of Mediterranean cooking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A457-189E-4D92-96A4-4E09C537B7B5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New Season Products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A2F3-094D-4D6E-88FD-7F39C2F81B17}" type="slidenum">
              <a:rPr lang="en-GB"/>
              <a:pPr/>
              <a:t>2</a:t>
            </a:fld>
            <a:endParaRPr lang="en-GB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New Additions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600"/>
              <a:t>Chicken and Garlic Pasta</a:t>
            </a:r>
          </a:p>
          <a:p>
            <a:r>
              <a:rPr lang="en-GB" sz="2600"/>
              <a:t>Tomato and Red Onion Tart</a:t>
            </a:r>
          </a:p>
          <a:p>
            <a:r>
              <a:rPr lang="en-GB" sz="2600"/>
              <a:t>Tomato, Basil and Garlic Tart</a:t>
            </a:r>
          </a:p>
          <a:p>
            <a:r>
              <a:rPr lang="en-GB" sz="2600"/>
              <a:t>Ham and Onion Cream Tart</a:t>
            </a:r>
          </a:p>
        </p:txBody>
      </p:sp>
      <p:pic>
        <p:nvPicPr>
          <p:cNvPr id="4107" name="Picture 11" descr="chili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18300" y="908050"/>
            <a:ext cx="1057275" cy="5060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3C35-233B-4EA9-8491-AC7D1F8B12E3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New Season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A755-05DA-485F-9AF8-61B49CE20914}" type="slidenum">
              <a:rPr lang="en-GB"/>
              <a:pPr/>
              <a:t>3</a:t>
            </a:fld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Offer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Three-for-Two Introductory Offer</a:t>
            </a:r>
          </a:p>
          <a:p>
            <a:r>
              <a:rPr lang="en-GB"/>
              <a:t>Available to the first 100 customers to place an order in December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2452-9B61-4E11-9ED0-D7FE773DCFCD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New Season Products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47C6-CCAC-4524-B3A3-51558329E865}" type="slidenum">
              <a:rPr lang="en-GB"/>
              <a:pPr/>
              <a:t>4</a:t>
            </a:fld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Ordering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If you don't already have a Customer Account with us, to order:</a:t>
            </a:r>
          </a:p>
          <a:p>
            <a:pPr lvl="1"/>
            <a:r>
              <a:rPr lang="en-GB"/>
              <a:t>Simply phone 0800 540 540 to speak to a Sales Advisor</a:t>
            </a:r>
          </a:p>
          <a:p>
            <a:pPr lvl="1"/>
            <a:r>
              <a:rPr lang="en-GB"/>
              <a:t>Buy online at our website  </a:t>
            </a:r>
            <a:r>
              <a:rPr lang="en-GB">
                <a:hlinkClick r:id="rId2"/>
              </a:rPr>
              <a:t>www.joechillis.com</a:t>
            </a:r>
            <a:endParaRPr lang="en-GB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 rot="-1985605">
            <a:off x="5867400" y="4292600"/>
            <a:ext cx="3105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400">
                <a:solidFill>
                  <a:schemeClr val="accent2"/>
                </a:solidFill>
              </a:rPr>
              <a:t>Chilli Meals – First for 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169</TotalTime>
  <Words>138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Verdana</vt:lpstr>
      <vt:lpstr>Times New Roman</vt:lpstr>
      <vt:lpstr>Wingdings</vt:lpstr>
      <vt:lpstr>Profile</vt:lpstr>
      <vt:lpstr>New Season Products</vt:lpstr>
      <vt:lpstr>Chilli Meals</vt:lpstr>
      <vt:lpstr>New Additions</vt:lpstr>
      <vt:lpstr>Offer</vt:lpstr>
      <vt:lpstr>Ordering</vt:lpstr>
    </vt:vector>
  </TitlesOfParts>
  <Company>CourseWare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Season Products</dc:title>
  <dc:creator>James Minter</dc:creator>
  <cp:lastModifiedBy>Narina Horn</cp:lastModifiedBy>
  <cp:revision>12</cp:revision>
  <dcterms:created xsi:type="dcterms:W3CDTF">2001-05-08T20:12:25Z</dcterms:created>
  <dcterms:modified xsi:type="dcterms:W3CDTF">2010-11-05T05:32:21Z</dcterms:modified>
</cp:coreProperties>
</file>