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64" r:id="rId2"/>
    <p:sldId id="257" r:id="rId3"/>
    <p:sldId id="265" r:id="rId4"/>
    <p:sldId id="261" r:id="rId5"/>
    <p:sldId id="263" r:id="rId6"/>
    <p:sldId id="266" r:id="rId7"/>
  </p:sldIdLst>
  <p:sldSz cx="9144000" cy="6858000" type="screen4x3"/>
  <p:notesSz cx="6858000" cy="9144000"/>
  <p:custDataLst>
    <p:tags r:id="rId1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469" y="-82"/>
      </p:cViewPr>
      <p:guideLst>
        <p:guide orient="horz" pos="1920"/>
        <p:guide orient="horz" pos="1776"/>
        <p:guide orient="horz" pos="1728"/>
        <p:guide pos="2112"/>
        <p:guide pos="1056"/>
        <p:guide pos="960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5AB04-0320-409A-80D1-4DBA4D3BE0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2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863A212-8954-4109-86D6-B817AB0EAF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8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828800"/>
            <a:ext cx="83058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ebdings" pitchFamily="18" charset="2"/>
              <a:buNone/>
              <a:defRPr sz="2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5867400" y="6073775"/>
            <a:ext cx="2895600" cy="4572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New Season Products</a:t>
            </a:r>
          </a:p>
        </p:txBody>
      </p:sp>
      <p:pic>
        <p:nvPicPr>
          <p:cNvPr id="40965" name="Picture 5" descr="D:\ECDL\chili 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267200"/>
            <a:ext cx="3081337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722024-4699-461E-9787-998ABF7E87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3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3B5E20-0768-44FA-ACBD-30F8B4D91E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3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0037BB-B5BF-4CB8-B170-62A0634715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3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653512-95A7-43DB-AF33-58CA45A823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0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A9A32E-D6EE-4A3C-AD45-AC951EDB57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7CAF85-8C2D-4153-AC50-742EB50D44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839332-19E9-4300-BF18-6776ED35D5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2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79BD8-6A3C-4762-BB8D-2A751B0855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0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F0D59-DB13-43B9-BF92-4257F4F364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4C55A-E392-431B-93E6-44A7C2AFA8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3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4DCD6-58B7-40AD-AEFA-B1EB31D708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6D7D1-29FF-45F6-AC2F-64BF9C220B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44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180A99E-8846-4A64-B3B4-5B1AC678C23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9942" name="Picture 6" descr="D:\ECDL\chili copy.JP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81600"/>
            <a:ext cx="200025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762000" y="1447800"/>
            <a:ext cx="7734300" cy="152400"/>
            <a:chOff x="480" y="1200"/>
            <a:chExt cx="4872" cy="96"/>
          </a:xfrm>
        </p:grpSpPr>
        <p:grpSp>
          <p:nvGrpSpPr>
            <p:cNvPr id="39944" name="Group 8"/>
            <p:cNvGrpSpPr>
              <a:grpSpLocks/>
            </p:cNvGrpSpPr>
            <p:nvPr userDrawn="1"/>
          </p:nvGrpSpPr>
          <p:grpSpPr bwMode="auto">
            <a:xfrm>
              <a:off x="480" y="1200"/>
              <a:ext cx="936" cy="96"/>
              <a:chOff x="480" y="1152"/>
              <a:chExt cx="936" cy="96"/>
            </a:xfrm>
          </p:grpSpPr>
          <p:pic>
            <p:nvPicPr>
              <p:cNvPr id="39945" name="Picture 9" descr="D:\ECDL\chili - lengthways.bm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52"/>
                <a:ext cx="459" cy="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46" name="Picture 10" descr="D:\ECDL\chili - lengthways2.bmp"/>
              <p:cNvPicPr>
                <a:picLocks noChangeAspect="1" noChangeArrowheads="1"/>
              </p:cNvPicPr>
              <p:nvPr userDrawn="1"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153"/>
                <a:ext cx="456" cy="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947" name="Group 11"/>
            <p:cNvGrpSpPr>
              <a:grpSpLocks/>
            </p:cNvGrpSpPr>
            <p:nvPr userDrawn="1"/>
          </p:nvGrpSpPr>
          <p:grpSpPr bwMode="auto">
            <a:xfrm>
              <a:off x="1464" y="1200"/>
              <a:ext cx="936" cy="96"/>
              <a:chOff x="480" y="1152"/>
              <a:chExt cx="936" cy="96"/>
            </a:xfrm>
          </p:grpSpPr>
          <p:pic>
            <p:nvPicPr>
              <p:cNvPr id="39948" name="Picture 12" descr="D:\ECDL\chili - lengthways.bm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52"/>
                <a:ext cx="459" cy="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49" name="Picture 13" descr="D:\ECDL\chili - lengthways2.bmp"/>
              <p:cNvPicPr>
                <a:picLocks noChangeAspect="1" noChangeArrowheads="1"/>
              </p:cNvPicPr>
              <p:nvPr userDrawn="1"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153"/>
                <a:ext cx="456" cy="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950" name="Group 14"/>
            <p:cNvGrpSpPr>
              <a:grpSpLocks/>
            </p:cNvGrpSpPr>
            <p:nvPr userDrawn="1"/>
          </p:nvGrpSpPr>
          <p:grpSpPr bwMode="auto">
            <a:xfrm>
              <a:off x="2448" y="1200"/>
              <a:ext cx="936" cy="96"/>
              <a:chOff x="480" y="1152"/>
              <a:chExt cx="936" cy="96"/>
            </a:xfrm>
          </p:grpSpPr>
          <p:pic>
            <p:nvPicPr>
              <p:cNvPr id="39951" name="Picture 15" descr="D:\ECDL\chili - lengthways.bm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52"/>
                <a:ext cx="459" cy="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52" name="Picture 16" descr="D:\ECDL\chili - lengthways2.bmp"/>
              <p:cNvPicPr>
                <a:picLocks noChangeAspect="1" noChangeArrowheads="1"/>
              </p:cNvPicPr>
              <p:nvPr userDrawn="1"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153"/>
                <a:ext cx="456" cy="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953" name="Group 17"/>
            <p:cNvGrpSpPr>
              <a:grpSpLocks/>
            </p:cNvGrpSpPr>
            <p:nvPr userDrawn="1"/>
          </p:nvGrpSpPr>
          <p:grpSpPr bwMode="auto">
            <a:xfrm>
              <a:off x="3432" y="1200"/>
              <a:ext cx="936" cy="96"/>
              <a:chOff x="480" y="1152"/>
              <a:chExt cx="936" cy="96"/>
            </a:xfrm>
          </p:grpSpPr>
          <p:pic>
            <p:nvPicPr>
              <p:cNvPr id="39954" name="Picture 18" descr="D:\ECDL\chili - lengthways.bm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52"/>
                <a:ext cx="459" cy="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55" name="Picture 19" descr="D:\ECDL\chili - lengthways2.bmp"/>
              <p:cNvPicPr>
                <a:picLocks noChangeAspect="1" noChangeArrowheads="1"/>
              </p:cNvPicPr>
              <p:nvPr userDrawn="1"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153"/>
                <a:ext cx="456" cy="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956" name="Group 20"/>
            <p:cNvGrpSpPr>
              <a:grpSpLocks/>
            </p:cNvGrpSpPr>
            <p:nvPr userDrawn="1"/>
          </p:nvGrpSpPr>
          <p:grpSpPr bwMode="auto">
            <a:xfrm>
              <a:off x="4416" y="1200"/>
              <a:ext cx="936" cy="96"/>
              <a:chOff x="480" y="1152"/>
              <a:chExt cx="936" cy="96"/>
            </a:xfrm>
          </p:grpSpPr>
          <p:pic>
            <p:nvPicPr>
              <p:cNvPr id="39957" name="Picture 21" descr="D:\ECDL\chili - lengthways.bmp"/>
              <p:cNvPicPr>
                <a:picLocks noChangeAspect="1" noChangeArrowheads="1"/>
              </p:cNvPicPr>
              <p:nvPr userDrawn="1"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152"/>
                <a:ext cx="459" cy="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958" name="Picture 22" descr="D:\ECDL\chili - lengthways2.bmp"/>
              <p:cNvPicPr>
                <a:picLocks noChangeAspect="1" noChangeArrowheads="1"/>
              </p:cNvPicPr>
              <p:nvPr userDrawn="1"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153"/>
                <a:ext cx="456" cy="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tx1"/>
        </a:buClr>
        <a:buSzPct val="70000"/>
        <a:buFont typeface="Webdings" pitchFamily="18" charset="2"/>
        <a:buChar char=",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20000"/>
        </a:spcAft>
        <a:buClr>
          <a:schemeClr val="folHlink"/>
        </a:buClr>
        <a:buSzPct val="65000"/>
        <a:buFont typeface="Webdings" pitchFamily="18" charset="2"/>
        <a:buChar char="¥"/>
        <a:defRPr sz="2800">
          <a:solidFill>
            <a:schemeClr val="fol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20000"/>
        </a:spcAft>
        <a:buClr>
          <a:schemeClr val="folHlink"/>
        </a:buClr>
        <a:buSzPct val="65000"/>
        <a:buFont typeface="Webdings" pitchFamily="18" charset="2"/>
        <a:buChar char="¥"/>
        <a:defRPr sz="2400">
          <a:solidFill>
            <a:schemeClr val="fol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chill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Lorraine Shaw</a:t>
            </a:r>
            <a:br>
              <a:rPr lang="en-GB"/>
            </a:br>
            <a:r>
              <a:rPr lang="en-GB"/>
              <a:t>Communications Manager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73716-F56E-4984-816A-46DC524AE1AE}" type="slidenum">
              <a:rPr lang="en-GB"/>
              <a:pPr/>
              <a:t>2</a:t>
            </a:fld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Chilli Meals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Times New Roman" pitchFamily="18" charset="0"/>
              </a:rPr>
              <a:t>Chilli Meals™ combine the best home-cooked flavours with total ease of preparation for you and your staff</a:t>
            </a:r>
          </a:p>
          <a:p>
            <a:r>
              <a:rPr lang="en-GB">
                <a:cs typeface="Times New Roman" pitchFamily="18" charset="0"/>
              </a:rPr>
              <a:t>For our new meals, we've been inspired by the freshness and simplicity of Mediterranean cooking</a:t>
            </a:r>
            <a:endParaRPr lang="en-GB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59478-D261-4C7B-984B-139B4F6A99BA}" type="slidenum">
              <a:rPr lang="en-GB"/>
              <a:pPr/>
              <a:t>3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Additions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cs typeface="Times New Roman" pitchFamily="18" charset="0"/>
              </a:rPr>
              <a:t>Brunch Tart</a:t>
            </a:r>
          </a:p>
          <a:p>
            <a:r>
              <a:rPr lang="en-GB" sz="2800">
                <a:cs typeface="Times New Roman" pitchFamily="18" charset="0"/>
              </a:rPr>
              <a:t>Chicken and Garlic Pasta</a:t>
            </a:r>
          </a:p>
          <a:p>
            <a:r>
              <a:rPr lang="en-GB" sz="2800">
                <a:cs typeface="Times New Roman" pitchFamily="18" charset="0"/>
              </a:rPr>
              <a:t>Ham and Onion Cream Tart</a:t>
            </a:r>
          </a:p>
          <a:p>
            <a:r>
              <a:rPr lang="en-GB" sz="2800">
                <a:cs typeface="Times New Roman" pitchFamily="18" charset="0"/>
              </a:rPr>
              <a:t>Tomato, Basil and Garlic Tart</a:t>
            </a:r>
          </a:p>
        </p:txBody>
      </p:sp>
      <p:pic>
        <p:nvPicPr>
          <p:cNvPr id="41989" name="Picture 5" descr="C:\Program Files\Microsoft Office\Clipart\Pub60Cor\ph02753u.bmp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449513"/>
            <a:ext cx="3810000" cy="2949575"/>
          </a:xfr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BA884-BC38-4AB8-BE48-7CDA666DFD93}" type="slidenum">
              <a:rPr lang="en-GB"/>
              <a:pPr/>
              <a:t>4</a:t>
            </a:fld>
            <a:endParaRPr lang="en-GB"/>
          </a:p>
        </p:txBody>
      </p:sp>
      <p:sp>
        <p:nvSpPr>
          <p:cNvPr id="9297" name="Rectangle 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Offer</a:t>
            </a:r>
          </a:p>
        </p:txBody>
      </p:sp>
      <p:sp>
        <p:nvSpPr>
          <p:cNvPr id="9298" name="Rectangle 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Three-for-Two Introductory Offer</a:t>
            </a:r>
          </a:p>
          <a:p>
            <a:r>
              <a:rPr lang="en-GB"/>
              <a:t>Available to the first 100 customers to place an order in December 2000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4EDBE5-7CA7-41B9-86B7-EE29E16D320C}" type="slidenum">
              <a:rPr lang="en-GB"/>
              <a:pPr/>
              <a:t>5</a:t>
            </a:fld>
            <a:endParaRPr lang="en-GB"/>
          </a:p>
        </p:txBody>
      </p:sp>
      <p:sp>
        <p:nvSpPr>
          <p:cNvPr id="11379" name="Rectangle 1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Product Details</a:t>
            </a:r>
          </a:p>
        </p:txBody>
      </p:sp>
      <p:graphicFrame>
        <p:nvGraphicFramePr>
          <p:cNvPr id="11392" name="Group 128"/>
          <p:cNvGraphicFramePr>
            <a:graphicFrameLocks noGrp="1"/>
          </p:cNvGraphicFramePr>
          <p:nvPr>
            <p:ph type="tbl" idx="1"/>
          </p:nvPr>
        </p:nvGraphicFramePr>
        <p:xfrm>
          <a:off x="1371600" y="1752600"/>
          <a:ext cx="6172200" cy="3998914"/>
        </p:xfrm>
        <a:graphic>
          <a:graphicData uri="http://schemas.openxmlformats.org/drawingml/2006/table">
            <a:tbl>
              <a:tblPr/>
              <a:tblGrid>
                <a:gridCol w="3810000"/>
                <a:gridCol w="1447800"/>
                <a:gridCol w="914400"/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Chicken and Garlic Pasta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12x330 gms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£21.45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Brunch Tart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8x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£13.80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Ham and Onion Cream Tart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8x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£14.00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Tomato, Basil and Garlic Tart</a:t>
                      </a: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8x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£11.80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F937E8-0F67-4873-AF23-42D0910A446E}" type="slidenum">
              <a:rPr lang="en-GB"/>
              <a:pPr/>
              <a:t>6</a:t>
            </a:fld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 Information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you don't already have a Customer Account with us, to order:</a:t>
            </a:r>
          </a:p>
          <a:p>
            <a:pPr lvl="1"/>
            <a:r>
              <a:rPr lang="en-GB"/>
              <a:t>Simply phone </a:t>
            </a:r>
            <a:r>
              <a:rPr lang="en-GB" b="1"/>
              <a:t>0800 540 540</a:t>
            </a:r>
            <a:r>
              <a:rPr lang="en-GB"/>
              <a:t> to speak to a Sales Advisor</a:t>
            </a:r>
          </a:p>
          <a:p>
            <a:pPr lvl="1"/>
            <a:r>
              <a:rPr lang="en-GB"/>
              <a:t>Buy online at our website  </a:t>
            </a:r>
            <a:r>
              <a:rPr lang="en-GB">
                <a:hlinkClick r:id="rId2"/>
              </a:rPr>
              <a:t>www.joechillis.com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Chillis">
  <a:themeElements>
    <a:clrScheme name="">
      <a:dk1>
        <a:srgbClr val="CC0000"/>
      </a:dk1>
      <a:lt1>
        <a:srgbClr val="FFCC99"/>
      </a:lt1>
      <a:dk2>
        <a:srgbClr val="008000"/>
      </a:dk2>
      <a:lt2>
        <a:srgbClr val="800000"/>
      </a:lt2>
      <a:accent1>
        <a:srgbClr val="FFCC99"/>
      </a:accent1>
      <a:accent2>
        <a:srgbClr val="FF6600"/>
      </a:accent2>
      <a:accent3>
        <a:srgbClr val="FFE2CA"/>
      </a:accent3>
      <a:accent4>
        <a:srgbClr val="AE0000"/>
      </a:accent4>
      <a:accent5>
        <a:srgbClr val="FFE2CA"/>
      </a:accent5>
      <a:accent6>
        <a:srgbClr val="E75C00"/>
      </a:accent6>
      <a:hlink>
        <a:srgbClr val="FF9900"/>
      </a:hlink>
      <a:folHlink>
        <a:srgbClr val="CC6600"/>
      </a:folHlink>
    </a:clrScheme>
    <a:fontScheme name="Chilli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illis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is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i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is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is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is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is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Designs\Chillis.pot</Template>
  <TotalTime>18</TotalTime>
  <Words>162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Tahoma</vt:lpstr>
      <vt:lpstr>Arial</vt:lpstr>
      <vt:lpstr>Webdings</vt:lpstr>
      <vt:lpstr>Wingdings</vt:lpstr>
      <vt:lpstr>Chillis</vt:lpstr>
      <vt:lpstr>New Season Products</vt:lpstr>
      <vt:lpstr>Chilli Meals</vt:lpstr>
      <vt:lpstr>New Additions</vt:lpstr>
      <vt:lpstr>Offer</vt:lpstr>
      <vt:lpstr>Product Details</vt:lpstr>
      <vt:lpstr>Order Information</vt:lpstr>
    </vt:vector>
  </TitlesOfParts>
  <Company>Joe Chillis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Products</dc:title>
  <dc:creator>Lorraine Shaw</dc:creator>
  <cp:lastModifiedBy>Narina Horn</cp:lastModifiedBy>
  <cp:revision>1</cp:revision>
  <cp:lastPrinted>1601-01-01T00:00:00Z</cp:lastPrinted>
  <dcterms:created xsi:type="dcterms:W3CDTF">1601-01-01T00:00:00Z</dcterms:created>
  <dcterms:modified xsi:type="dcterms:W3CDTF">2010-11-24T16:11:07Z</dcterms:modified>
</cp:coreProperties>
</file>