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74" autoAdjust="0"/>
  </p:normalViewPr>
  <p:slideViewPr>
    <p:cSldViewPr>
      <p:cViewPr>
        <p:scale>
          <a:sx n="50" d="100"/>
          <a:sy n="50" d="100"/>
        </p:scale>
        <p:origin x="-2309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477847-5E46-4F26-96C9-058E25BEE4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57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E58ADD-3513-4A4F-8F42-42ED2C65C0DB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03ADC8-0CF4-4538-903F-E0F450C4172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38C63-46E4-48FB-B216-2AC707C5D491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0AFB6-82A4-4309-8F64-4870951CC7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5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A869B-365F-4C43-9E5D-53E4C6266DE2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5657A-202F-4905-A2B1-E0D3F48A48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5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2DCA46B-9AD0-48E9-AE45-1909A86E89D6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0E32D80-7866-4166-AE79-3E2D58B066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30F95D-FDAA-4A6F-821F-EEC5DF53D934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A6AC-8C3F-4B43-A97B-0B82DBCE6F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2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46D58-0228-466F-9C5B-FA54D1C9194B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4CE68-96C5-4B88-B709-A2F3991F2B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0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39309F-DCC5-4BCE-92C1-12F9D202E858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AC10-783E-43FF-A56D-D159A8EB4A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1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0078E-31D9-4D67-A00B-AB3A60C621AD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75E70-58A2-4A33-8AB7-DBD182F1A3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10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8ACAF5-8F40-4A86-A025-A06C30D6B43B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59C32-81C2-4035-B95A-958BCC693A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3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0CF8E-7E1E-47C5-A079-F59FE8A1327B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B38AD-21D1-48AF-9579-9E70880991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B6FB4-F6E5-4E06-B07B-D6C42416F282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C4FDD-F733-4624-BBA2-64F7543FF0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5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21DFF-38B6-4DB0-B812-47CA97EFB082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0DF73-1524-4052-B2CF-FE1E604976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7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fld id="{42849137-9ECF-400F-B989-686A4510EFB2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9F2A416D-010E-475C-AF57-4A00E07CCF7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chilli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hili 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652963"/>
            <a:ext cx="2592387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Lorraine Shaw</a:t>
            </a:r>
          </a:p>
          <a:p>
            <a:r>
              <a:rPr lang="en-GB"/>
              <a:t>Communications Manager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AA8F-4A29-4C55-9957-34F6757F6352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6F7C-10F8-4E53-B2FB-19A4F07CDB15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Chilli Meals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Chilli Meals combine the best home-cooked flavours with total ease of preparation for you and your staff</a:t>
            </a:r>
          </a:p>
          <a:p>
            <a:r>
              <a:rPr lang="en-GB"/>
              <a:t>For our new meals, we've been inspired by the freshness and simplicity of Mediterranean cooking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1F2-BAFC-40A8-9680-E222C94472DD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489D-4B40-463F-83D4-DF2FDDC30A20}" type="slidenum">
              <a:rPr lang="en-GB"/>
              <a:pPr/>
              <a:t>2</a:t>
            </a:fld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Additions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r>
              <a:rPr lang="en-GB" sz="2600"/>
              <a:t>Chicken and Garlic Pasta</a:t>
            </a:r>
          </a:p>
          <a:p>
            <a:r>
              <a:rPr lang="en-GB" sz="2600"/>
              <a:t>Tomato and Red Onion Tart</a:t>
            </a:r>
          </a:p>
          <a:p>
            <a:r>
              <a:rPr lang="en-GB" sz="2600"/>
              <a:t>Tomato, Basil and Garlic Tart</a:t>
            </a:r>
          </a:p>
          <a:p>
            <a:r>
              <a:rPr lang="en-GB" sz="2600"/>
              <a:t>Ham and Onion Cream Tart</a:t>
            </a:r>
          </a:p>
        </p:txBody>
      </p:sp>
      <p:pic>
        <p:nvPicPr>
          <p:cNvPr id="4107" name="Picture 11" descr="chili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8300" y="908050"/>
            <a:ext cx="1057275" cy="5060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3103-9768-4BD1-AD0A-16182FD20F9E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3609-BA04-4A33-9328-EC8F093F2AEA}" type="slidenum">
              <a:rPr lang="en-GB"/>
              <a:pPr/>
              <a:t>3</a:t>
            </a:fld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Offer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Three-for-Two Introductory Offer</a:t>
            </a:r>
          </a:p>
          <a:p>
            <a:r>
              <a:rPr lang="en-GB"/>
              <a:t>Available to the first 100 customers to place an order in December 2003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0E8-8ADC-4065-9A6D-82CB2B2D3732}" type="datetime4">
              <a:rPr lang="en-GB"/>
              <a:pPr/>
              <a:t>24 November 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99B-C9FF-4C09-B442-A8D794D7EA77}" type="slidenum">
              <a:rPr lang="en-GB"/>
              <a:pPr/>
              <a:t>4</a:t>
            </a:fld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Ordering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you don't already have a Customer Account with us, to order:</a:t>
            </a:r>
          </a:p>
          <a:p>
            <a:pPr lvl="1"/>
            <a:r>
              <a:rPr lang="en-GB"/>
              <a:t>Simply phone 0800 540 540 to speak to a Sales Advisor</a:t>
            </a:r>
          </a:p>
          <a:p>
            <a:pPr lvl="1"/>
            <a:r>
              <a:rPr lang="en-GB"/>
              <a:t>Buy online at our website  </a:t>
            </a:r>
            <a:r>
              <a:rPr lang="en-GB">
                <a:hlinkClick r:id="rId2"/>
              </a:rPr>
              <a:t>www.joechillis.com</a:t>
            </a:r>
            <a:endParaRPr lang="en-GB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1985605">
            <a:off x="5173663" y="4497388"/>
            <a:ext cx="39322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GB" sz="3200">
                <a:solidFill>
                  <a:schemeClr val="accent2"/>
                </a:solidFill>
                <a:latin typeface="Verdana" pitchFamily="34" charset="0"/>
              </a:rPr>
              <a:t>Chilli Meals – First for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139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Verdana</vt:lpstr>
      <vt:lpstr>Times New Roman</vt:lpstr>
      <vt:lpstr>Wingdings</vt:lpstr>
      <vt:lpstr>Profile</vt:lpstr>
      <vt:lpstr>New Season Products</vt:lpstr>
      <vt:lpstr>Chilli Meals</vt:lpstr>
      <vt:lpstr>New Additions</vt:lpstr>
      <vt:lpstr>Offer</vt:lpstr>
      <vt:lpstr>Ordering</vt:lpstr>
    </vt:vector>
  </TitlesOfParts>
  <Company>CourseWare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Season Products</dc:title>
  <dc:creator>James Minter</dc:creator>
  <cp:lastModifiedBy>Narina Horn</cp:lastModifiedBy>
  <cp:revision>11</cp:revision>
  <dcterms:created xsi:type="dcterms:W3CDTF">2001-05-08T20:12:25Z</dcterms:created>
  <dcterms:modified xsi:type="dcterms:W3CDTF">2010-11-24T16:11:29Z</dcterms:modified>
</cp:coreProperties>
</file>