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4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FACA1-6448-4C69-A75C-C941CDC7A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8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17D07-9415-4284-877B-F5B0912850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6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7FBB-65FF-4BAA-9334-A6017FB094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CF6D2-DE82-4691-8D34-D7790981BE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B3F2A-9F26-4EB9-8832-BAA3791AC8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3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0C9CA-1F37-47F1-A439-3ADACA7058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9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D7D0F-B7D3-40BF-8C30-664EDD8252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BBA7-FF74-4228-8656-6F27D3D059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2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C293-B4D1-458F-B68E-29BCBF84BA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7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75D00-C52D-43C4-8F8F-CD2377BD28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2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14F5-B5AA-4A22-885C-4D3D3D9363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9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A380A1-0414-44D9-B0E3-1986749032B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124075" y="2133600"/>
            <a:ext cx="1047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Z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5194" dir="3806097" algn="ctr" rotWithShape="0">
                    <a:schemeClr val="tx1"/>
                  </a:outerShdw>
                </a:effectLst>
                <a:latin typeface="Comic Sans MS"/>
              </a:rPr>
              <a:t>!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116013" y="1196975"/>
            <a:ext cx="792162" cy="792163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476375" y="2781300"/>
            <a:ext cx="792163" cy="792163"/>
          </a:xfrm>
          <a:prstGeom prst="star5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331913" y="3933825"/>
            <a:ext cx="792162" cy="792163"/>
          </a:xfrm>
          <a:prstGeom prst="star5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292725" y="188913"/>
            <a:ext cx="2663825" cy="1511300"/>
          </a:xfrm>
          <a:prstGeom prst="cloudCallout">
            <a:avLst>
              <a:gd name="adj1" fmla="val -62037"/>
              <a:gd name="adj2" fmla="val 385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276600" y="4221163"/>
            <a:ext cx="3409950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0450"/>
              </a:avLst>
            </a:prstTxWarp>
          </a:bodyPr>
          <a:lstStyle/>
          <a:p>
            <a:pPr algn="ctr"/>
            <a:r>
              <a:rPr lang="en-ZA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chemeClr val="hlink"/>
                  </a:outerShdw>
                </a:effectLst>
                <a:latin typeface="Comic Sans MS"/>
              </a:rPr>
              <a:t>Be My Valentine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484438" y="1341438"/>
            <a:ext cx="3600450" cy="36718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GTSLearning International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Pengelly</dc:creator>
  <cp:lastModifiedBy>Narina Horn</cp:lastModifiedBy>
  <cp:revision>2</cp:revision>
  <dcterms:created xsi:type="dcterms:W3CDTF">2003-04-08T23:14:51Z</dcterms:created>
  <dcterms:modified xsi:type="dcterms:W3CDTF">2010-11-24T16:12:09Z</dcterms:modified>
</cp:coreProperties>
</file>